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fc4ha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01071 - Bush's Easy Entrees Texas Ranchero 108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Treat your patrons to the authentic, bold flavor of the Southwest with Bush's Easy Entrees Texas Ranchero Pinto Beans. Seasoned with Mexican oregano, cumin, and onion these savory beans have a slight hint of spice for a kick in the taste buds. Try Bush's Easy Entrees Texas Ranchero Pinto Beans as a flavorful addition to a taco salad, served simply on a scoop of rice, or use your favorite ingredients for signature charro beans they won't soon forget!</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23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110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490mg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21%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6g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42mg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42mg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2mg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400mg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400mg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566410"/>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Pinto Beans, Water, Tomato Puree (Tomato Paste, Water). Contains 1% or Less of: Mexican Oregano, Tomato Powder, Spice, Onion Powder, Garlic Powder, Natural Flavor, Modified Corn Starch, Jalapeño Powder, Salt, Extractive of Paprika.</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10039400010712</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45.8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6/108 oz cans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40.5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00039400010715</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122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039400010715</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108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108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Heat and Serve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2kk87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522</Words>
  <Application>Microsoft Office PowerPoint</Application>
  <PresentationFormat>Letter Paper (8.5x11 in)</PresentationFormat>
  <Paragraphs>85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2024-09-04T15:14:52Z</dcterms:modified>
</cp:coreProperties>
</file>