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ls8iz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79324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01585 - Bush's Taco Fiesta Black Beans 108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A fiesta for the senses, this black bean easy entrée is as delicious as it is versatile. The dark, rich beans are immersed in a not-too-spicy sauce enhanced with a zesty mix of authentic Mexican seasonings. As a stand-alone dip, the centerpiece of a burrito, or an unexpected topping, Bush's Taco Fiesta Black Beans brings new life to vegetarian recipes and new excitement to any menu.</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23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460mg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48mg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48mg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2mg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480mg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480mg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566410"/>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Black Beans, Water, Sweet Corn, Tomato Puree (Tomato Paste, Water). Contains 1% or Less of: Onion Powder, Spice, Garlic Powder, Tomato Powder, Extractive of Paprika, Salt, Natural Flavor, Modified Corn Starch.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10039400015854</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45.8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6/108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40.5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00039400015857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039400015857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108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108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Great in rice, burritos, baked potatoes, and quesadillas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eyibx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514</Words>
  <Application>Microsoft Office PowerPoint</Application>
  <PresentationFormat>Letter Paper (8.5x11 in)</PresentationFormat>
  <Paragraphs>85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2024-09-04T15:26:04Z</dcterms:modified>
</cp:coreProperties>
</file>