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qry87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215392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001638 - Bush's Bean Pot Reduced Sodium Vegetarian Baked Beans 115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Whether it's hot dogs, hamburgers, turkey burgers or a meat-less favorite on your table, it only makes sense that Bush's Baked Beans go on the side. Our Bean Pot Reduced Sodium Vegetarian Baked Beans are tender navy beans, slow-simmered in rich brown sugar and a signature blend of spices for a sauce that's high in flavor but has 25% less sodium than our regular Baked Beans. So the next time you're fixing up a big meal, you can be sure you've got perfectly sweet beans to go along with every savory bite.</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25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370mg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30g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11g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1.9mg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370mg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370mg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74865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Brown Sugar. Contains 2% or less of: Salt, Mustard (Water, Vinegar, Mustard Seed, Salt, Paprika, Turmeric), Modified Corn Starch, Onion Powder, Caramel Color, Spice,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10039400016387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47.55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6/115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43.13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00039400016380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125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039400016380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115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115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Microwave: Empty contents into microwave-safe container. Cover. Heat 1-2 minutes. Stir and serve.</a:t>
                      </a:r>
                      <a:b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98gjj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561</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2024-09-04T16:55:27Z</dcterms:modified>
</cp:coreProperties>
</file>