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bju7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01647 - Bush's Original Baked Beans 55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When hamburgers and hot dogs are on your table, it only makes sense that Bush's Baked Beans go on the side. Our Secret Family Recipe uses tender navy beans, slow-simmered with real bacon, fine brown sugar and a signature blend of spices. So whether you're fixing up a summer cookout, a weeknight meal or anything in between, you can be sure you've got perfectly sweet beans to go along with every savory bite.</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12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150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570mg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30g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11g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1.9mg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370mg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370mg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74865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Navy Beans, Water, Brown Sugar. Contains 2% or less of: Cured Bacon, Salt, Mustard (Water, Vinegar, Mustard Seed, Salt, Paprika, Turmeric), Modified Corn Starch, Onion Powder, Caramel Color, Spice, Garlic Powder, Natural Flavor.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10039400016479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23.2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6/55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20.63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13 IN, 8.56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16 x 6</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0.451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00039400016175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60.6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039400016175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55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55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4.25 IN, 4.25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0.073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Microwave: Empty contents into microwave-safe container. Cover. Heat 3-4 minutes. Stir and serve.</a:t>
                      </a:r>
                      <a:b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t6xa4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540</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2024-09-04T15:27:34Z</dcterms:modified>
</cp:coreProperties>
</file>