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mei21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195326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001659 - Bush's Blackeye Peas 111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Cooking and creativity go hand in hand. That's why Bush's Blackeye Peas don't stop at offering plant-based protein and fiber - they open up a whole world of versatility and inspiration. Their mild, hearty flavor and deliciously creamy texture are perfect in a variety of dishes, especially your Southern favorites. So while you may not know exactly what your next creation is going to be, you can rest assured it's going to be great.</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24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100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450mg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19%</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18g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3g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2g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0g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7g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30mg 2%</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30mg 2%</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2.4mg 15%</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320mg 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320mg 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396865"/>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Blackeye Peas, Water, Salt, Disodium EDTA (Promotes Color Retention).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10039400016592</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46.4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6/111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41.63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1095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00039400016595</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121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039400016595</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111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111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Heat and Serve.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sexda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858447"/>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481</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2024-09-04T16:57:03Z</dcterms:modified>
</cp:coreProperties>
</file>