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tcju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211328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001696 - Bush's Pinto Beans in a Mild Chili Sauce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For you, chili isn't just another dish. That's why Bush's Mild Pinto Chili Beans aren't just another ingredient - they're the secret to making your best chili even better. We've already chosen plump, tender pinto beans and slow-simmered them in a sauce perfectly seasoned with the flavors of chili peppers and garlic. All you have to do is add them to your recipe for a homemade meal that tastes like it's been cooking all day, even when it comes together in just a few minutes.</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510mg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&lt;0g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40mg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40mg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1.7mg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440mg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440mg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56641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Pinto Beans, Water. Contains 2% or less of: Tomato Puree (Tomato Paste, Water), Salt, Modified Corn Starch, Spice, Corn Oil, Garlic Powder, Onion Powder, Extractive of Paprika.</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10039400016967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00039400016960</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039400016960</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Use as an ingredient in your favorite chili recipe.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c6m3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531</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2024-09-04T15:29:16Z</dcterms:modified>
</cp:coreProperties>
</file>