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js6vz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001728 - Bush's White Hominy 108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Hominy has been popular for generations, both in Southern and Latin American recipes. Our White Hominy begins with the finest white corn (of course) to get a plump, bright, appetizing kernel with a distinct, mild flavor. Bush's White Hominy is often used in place of potatoes or rice to complete a meal, combined with cheese and sweet peppers in casseroles, or as an ingredient in pozole (a Mexican stew).</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110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1.5g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650mg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3g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0.8mg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80mg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80mg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39686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White Corn, Salt, Sodium Bisulfite (Promotes Color Retention).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10039400017285</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45.8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6/108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40.5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00039400017288</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039400017288</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108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108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Cook into your favorite recipes like casseroles or heat and serve by itself.</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y6z2b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1189638"/>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489</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2024-09-04T15:37:09Z</dcterms:modified>
</cp:coreProperties>
</file>