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5sqrb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9390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001745 - Bush's Low Sodium Dark Red Kidney Beans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Low Sodium Dark Red Kidney Beans don't stop at offering plant-based protein and fiber - they open up a whole world of versatility and inspiration. Their dark, full-bodied flavor and slight sweetness make an excellent lower sodium addition to chili, rice, salads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130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140mg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6g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3g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2g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8g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80mg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80mg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2.4mg 15%</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43687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Dark Red Kidney Beans, Water, Sugar, Dextrose, Salt, Calcium Chloride (Firming Agent), Disodium EDTA (Promotes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10039400017452</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00039400017455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039400017455</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Add them to chili, rice, salads and more for meals that look and taste great.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uacq3j.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516</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2024-09-04T16:58:05Z</dcterms:modified>
</cp:coreProperties>
</file>