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3j47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79324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001788 - Bush's Great Northern Beans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Great Northern Beans don't stop at offering plant-based protein and fiber - they open up a whole world of versatility and inspiration. Their mild, delicate flavor makes a perfect addition to soups, stews, dips and sauces.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390mg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23g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7g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&lt;1g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&lt;0g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8g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90mg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90mg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2mg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Great Northern Beans, Water, Salt, Calcium Chloride (Firming Agent).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10039400017889</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00039400017882</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039400017882</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Serve as a side dish or in soups, stews, dips, cassoulet, sauces and white chili.</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nzwa1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497</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2024-09-04T15:39:17Z</dcterms:modified>
</cp:coreProperties>
</file>