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xpwq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001818 - Bush's Pinto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Pinto Beans don't stop at offering plant-based protein and fiber - they open up a whole world of versatility and inspiration. Their plump, firm texture and hearty flavor go perfectly in chili, soups, salads and more, especially your Southwest and Mexican-inspired favorites.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440mg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19g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1.6mg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430mg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430mg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48957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Pinto Beans, Water, Salt, Calcium Chloride (Firming Agent), Calcium Disodium EDTA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10039400018183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00039400018186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039400018186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them to Southwest cuisine, chili, soups, salads, Mexican-inspired dishes and more.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4iz5p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506</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2024-09-04T15:40:18Z</dcterms:modified>
</cp:coreProperties>
</file>