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pmhyg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001888 - Bush's Organic Black Beans 110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Organic Black Beans don't stop at offering plant-based protein and fiber - they open up a whole world of versatility and inspiration. We pick the best organic beans, with a deliciously creamy taste and texture that's perfect in soups, with rice, in tacos, puréed in dips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310mg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&lt;1g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40mg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40mg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1.6mg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490mg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490mg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Organic Black Beans, Water, Sea Salt.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10039400018886</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45.66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6/110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41.25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00039400018889</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120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039400018889</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110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110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msky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487</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2024-09-04T15:48:09Z</dcterms:modified>
</cp:coreProperties>
</file>