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t85b4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147320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02849 - SHOWBOAT Pork &amp; Beans 112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The best thing about SHOWBOAT Pork &amp; Beans isn't what they are by themselves, but what you can turn them into on your own. This combo of hearty beans and pork in a sweet tomato sauce is customizable to complement your menu.</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SHOWBOAT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24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130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1g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500mg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22%</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24g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9%</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5g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5g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4g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7g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9%</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60mg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60mg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1.8mg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390mg 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390mg 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566410"/>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Navy Beans, Water, Tomato Puree (Tomato Paste, Water), Sugar, Salt, Pork, Modified Corn Starch, Calcium Chloride (Firming Agent), Extractive of Paprika, Spice, Garlic Powder, Natural Flavor.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10039400028496</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47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6/112 oz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42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730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18.75 IN, 12.5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8 x 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0.949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00039400028499</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122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039400028499</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112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112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6.19 IN, 6.19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0.155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Heat and Serve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qm32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858447"/>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24657</TotalTime>
  <Words>471</Words>
  <Application>Microsoft Office PowerPoint</Application>
  <PresentationFormat>Letter Paper (8.5x11 in)</PresentationFormat>
  <Paragraphs>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2024-09-04T16:52:24Z</dcterms:modified>
</cp:coreProperties>
</file>